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ppt/slideLayouts/slideLayout46.xml" ContentType="application/vnd.openxmlformats-officedocument.presentationml.slideLayout+xml"/>
  <Override PartName="/ppt/theme/theme36.xml" ContentType="application/vnd.openxmlformats-officedocument.theme+xml"/>
  <Override PartName="/ppt/slideLayouts/slideLayout47.xml" ContentType="application/vnd.openxmlformats-officedocument.presentationml.slideLayout+xml"/>
  <Override PartName="/ppt/theme/theme37.xml" ContentType="application/vnd.openxmlformats-officedocument.theme+xml"/>
  <Override PartName="/ppt/slideLayouts/slideLayout48.xml" ContentType="application/vnd.openxmlformats-officedocument.presentationml.slideLayout+xml"/>
  <Override PartName="/ppt/theme/theme38.xml" ContentType="application/vnd.openxmlformats-officedocument.theme+xml"/>
  <Override PartName="/ppt/slideLayouts/slideLayout49.xml" ContentType="application/vnd.openxmlformats-officedocument.presentationml.slideLayout+xml"/>
  <Override PartName="/ppt/theme/theme39.xml" ContentType="application/vnd.openxmlformats-officedocument.theme+xml"/>
  <Override PartName="/ppt/slideLayouts/slideLayout50.xml" ContentType="application/vnd.openxmlformats-officedocument.presentationml.slideLayout+xml"/>
  <Override PartName="/ppt/theme/theme40.xml" ContentType="application/vnd.openxmlformats-officedocument.theme+xml"/>
  <Override PartName="/ppt/slideLayouts/slideLayout51.xml" ContentType="application/vnd.openxmlformats-officedocument.presentationml.slideLayout+xml"/>
  <Override PartName="/ppt/theme/theme41.xml" ContentType="application/vnd.openxmlformats-officedocument.theme+xml"/>
  <Override PartName="/ppt/slideLayouts/slideLayout52.xml" ContentType="application/vnd.openxmlformats-officedocument.presentationml.slideLayout+xml"/>
  <Override PartName="/ppt/theme/theme42.xml" ContentType="application/vnd.openxmlformats-officedocument.theme+xml"/>
  <Override PartName="/ppt/slideLayouts/slideLayout53.xml" ContentType="application/vnd.openxmlformats-officedocument.presentationml.slideLayout+xml"/>
  <Override PartName="/ppt/theme/theme43.xml" ContentType="application/vnd.openxmlformats-officedocument.theme+xml"/>
  <Override PartName="/ppt/slideLayouts/slideLayout54.xml" ContentType="application/vnd.openxmlformats-officedocument.presentationml.slideLayout+xml"/>
  <Override PartName="/ppt/theme/theme44.xml" ContentType="application/vnd.openxmlformats-officedocument.theme+xml"/>
  <Override PartName="/ppt/slideLayouts/slideLayout55.xml" ContentType="application/vnd.openxmlformats-officedocument.presentationml.slideLayout+xml"/>
  <Override PartName="/ppt/theme/theme45.xml" ContentType="application/vnd.openxmlformats-officedocument.theme+xml"/>
  <Override PartName="/ppt/slideLayouts/slideLayout56.xml" ContentType="application/vnd.openxmlformats-officedocument.presentationml.slideLayout+xml"/>
  <Override PartName="/ppt/theme/theme46.xml" ContentType="application/vnd.openxmlformats-officedocument.theme+xml"/>
  <Override PartName="/ppt/slideLayouts/slideLayout57.xml" ContentType="application/vnd.openxmlformats-officedocument.presentationml.slideLayout+xml"/>
  <Override PartName="/ppt/theme/theme47.xml" ContentType="application/vnd.openxmlformats-officedocument.theme+xml"/>
  <Override PartName="/ppt/slideLayouts/slideLayout58.xml" ContentType="application/vnd.openxmlformats-officedocument.presentationml.slideLayout+xml"/>
  <Override PartName="/ppt/theme/theme48.xml" ContentType="application/vnd.openxmlformats-officedocument.theme+xml"/>
  <Override PartName="/ppt/slideLayouts/slideLayout59.xml" ContentType="application/vnd.openxmlformats-officedocument.presentationml.slideLayout+xml"/>
  <Override PartName="/ppt/theme/theme49.xml" ContentType="application/vnd.openxmlformats-officedocument.theme+xml"/>
  <Override PartName="/ppt/slideLayouts/slideLayout60.xml" ContentType="application/vnd.openxmlformats-officedocument.presentationml.slideLayout+xml"/>
  <Override PartName="/ppt/theme/theme50.xml" ContentType="application/vnd.openxmlformats-officedocument.theme+xml"/>
  <Override PartName="/ppt/slideLayouts/slideLayout61.xml" ContentType="application/vnd.openxmlformats-officedocument.presentationml.slideLayout+xml"/>
  <Override PartName="/ppt/theme/theme51.xml" ContentType="application/vnd.openxmlformats-officedocument.theme+xml"/>
  <Override PartName="/ppt/slideLayouts/slideLayout62.xml" ContentType="application/vnd.openxmlformats-officedocument.presentationml.slideLayout+xml"/>
  <Override PartName="/ppt/theme/theme52.xml" ContentType="application/vnd.openxmlformats-officedocument.theme+xml"/>
  <Override PartName="/ppt/slideLayouts/slideLayout63.xml" ContentType="application/vnd.openxmlformats-officedocument.presentationml.slideLayout+xml"/>
  <Override PartName="/ppt/theme/theme53.xml" ContentType="application/vnd.openxmlformats-officedocument.theme+xml"/>
  <Override PartName="/ppt/slideLayouts/slideLayout64.xml" ContentType="application/vnd.openxmlformats-officedocument.presentationml.slideLayout+xml"/>
  <Override PartName="/ppt/theme/theme54.xml" ContentType="application/vnd.openxmlformats-officedocument.theme+xml"/>
  <Override PartName="/ppt/theme/theme5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>
        <p:scale>
          <a:sx n="100" d="100"/>
          <a:sy n="100" d="100"/>
        </p:scale>
        <p:origin x="-29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7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55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019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4/11/2012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file:///C:\My%20Documents\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74511134"/>
              </p:ext>
            </p:extLst>
          </p:nvPr>
        </p:nvGraphicFramePr>
        <p:xfrm>
          <a:off x="809625" y="1543050"/>
          <a:ext cx="7448550" cy="445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ocument" r:id="rId5" imgW="7936451" imgH="4764846" progId="Word.Document.8">
                  <p:embed/>
                </p:oleObj>
              </mc:Choice>
              <mc:Fallback>
                <p:oleObj name="Document" r:id="rId5" imgW="7936451" imgH="4764846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25" y="1543050"/>
                        <a:ext cx="7448550" cy="445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75260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25" y="175260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H1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4" y="3168650"/>
            <a:ext cx="603567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this money currency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800600"/>
            <a:ext cx="44196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H1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0575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</a:t>
            </a:r>
            <a:r>
              <a:rPr lang="en-US" sz="3600" dirty="0" smtClean="0">
                <a:solidFill>
                  <a:srgbClr val="FFFFFF"/>
                </a:solidFill>
              </a:rPr>
              <a:t>dollar </a:t>
            </a:r>
            <a:r>
              <a:rPr lang="en-US" sz="3600" dirty="0" smtClean="0">
                <a:solidFill>
                  <a:srgbClr val="FFFFFF"/>
                </a:solidFill>
              </a:rPr>
              <a:t>bill?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H2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092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much is a penny worth?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H2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4804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one cent?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H2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092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much is a nickel worth?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H2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11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five cents?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H2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040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much is a dime worth?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H2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286000" y="310583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/>
              <a:t>What </a:t>
            </a:r>
            <a:r>
              <a:rPr lang="en-US" sz="3600" dirty="0" smtClean="0"/>
              <a:t>is ten cents?</a:t>
            </a:r>
            <a:endParaRPr lang="en-US" dirty="0"/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H2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887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much is a quarter worth?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H2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219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twenty-five cents?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H1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533400" y="2057401"/>
            <a:ext cx="69342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FFFF"/>
                </a:solidFill>
              </a:rPr>
              <a:t>Name this coin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FFFFFF"/>
                </a:solidFill>
              </a:rPr>
              <a:t>   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998787"/>
            <a:ext cx="3505199" cy="1833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H2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889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much is a dollar bill worth?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H2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882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one dollar?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75987" y="3168650"/>
            <a:ext cx="721729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You need money to this item that you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can write with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H3</a:t>
            </a:r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3778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pencil</a:t>
            </a:r>
            <a:r>
              <a:rPr lang="en-US" sz="3600" dirty="0">
                <a:solidFill>
                  <a:srgbClr val="FFFFFF"/>
                </a:solidFill>
              </a:rPr>
              <a:t>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H3</a:t>
            </a:r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143000" y="3168650"/>
            <a:ext cx="87969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You need to buy this </a:t>
            </a:r>
            <a:r>
              <a:rPr lang="en-US" sz="3600" dirty="0" smtClean="0">
                <a:solidFill>
                  <a:srgbClr val="FFFFFF"/>
                </a:solidFill>
              </a:rPr>
              <a:t>item that you can chew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in your mouth and blow bubbles</a:t>
            </a:r>
            <a:endParaRPr lang="en-US" sz="3600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H3</a:t>
            </a:r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388989" y="3168650"/>
            <a:ext cx="27494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gum?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H3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325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You </a:t>
            </a:r>
            <a:r>
              <a:rPr lang="en-US" sz="3600" dirty="0" smtClean="0">
                <a:solidFill>
                  <a:srgbClr val="FFFFFF"/>
                </a:solidFill>
              </a:rPr>
              <a:t>need is money to buy this item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that you can color in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H3</a:t>
            </a:r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269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coloring</a:t>
            </a:r>
            <a:r>
              <a:rPr lang="en-US" sz="3600" dirty="0">
                <a:solidFill>
                  <a:srgbClr val="FFFFFF"/>
                </a:solidFill>
              </a:rPr>
              <a:t> </a:t>
            </a:r>
            <a:r>
              <a:rPr lang="en-US" sz="3600" dirty="0" smtClean="0">
                <a:solidFill>
                  <a:srgbClr val="FFFFFF"/>
                </a:solidFill>
              </a:rPr>
              <a:t>book?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H3</a:t>
            </a:r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093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You need money to buy this item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that you can play with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H3</a:t>
            </a:r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8392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toy?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H1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3778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penny?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H3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429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You need money to buy this item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that you can live in with your family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H3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3265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house?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1352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If a pack of gum cost five cents, h</a:t>
            </a:r>
            <a:r>
              <a:rPr lang="en-US" sz="3600" dirty="0" smtClean="0">
                <a:solidFill>
                  <a:srgbClr val="FFFFFF"/>
                </a:solidFill>
              </a:rPr>
              <a:t>ow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many pennies will it take to buy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t</a:t>
            </a:r>
            <a:r>
              <a:rPr lang="en-US" sz="3600" dirty="0" smtClean="0">
                <a:solidFill>
                  <a:srgbClr val="FFFFFF"/>
                </a:solidFill>
              </a:rPr>
              <a:t>he gum?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H4</a:t>
            </a:r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2883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five  pennies?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H4</a:t>
            </a:r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762001" y="3168650"/>
            <a:ext cx="84163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If a pencil cost twenty cents, how many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nickels, will it take to buy the pencil?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H4</a:t>
            </a:r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2370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four nickels?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H4</a:t>
            </a:r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09600" y="3163395"/>
            <a:ext cx="918425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If a coke cost fifty cents, how many dimes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will it take to buy  the coke?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H4</a:t>
            </a:r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8651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five dimes?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H4</a:t>
            </a:r>
            <a:endParaRPr lang="en-US" dirty="0" smtClean="0"/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295400" y="2057401"/>
            <a:ext cx="785343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If a candy bar cost seventy-five cents,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many quarters will it take to buy the candy bar?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H4</a:t>
            </a:r>
            <a:endParaRPr lang="en-US" dirty="0" smtClean="0"/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95400" y="2209800"/>
            <a:ext cx="746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is three quarters?</a:t>
            </a:r>
            <a:endParaRPr 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H1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845676" y="3028992"/>
            <a:ext cx="42068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this coin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343400"/>
            <a:ext cx="2633663" cy="1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H4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85801" y="3168650"/>
            <a:ext cx="85437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If a Barbie Doll cost six dollars, how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</a:t>
            </a:r>
            <a:r>
              <a:rPr lang="en-US" sz="3600" dirty="0" smtClean="0">
                <a:solidFill>
                  <a:srgbClr val="FFFFFF"/>
                </a:solidFill>
              </a:rPr>
              <a:t>any dollar bills will it take to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t</a:t>
            </a:r>
            <a:r>
              <a:rPr lang="en-US" sz="3600" dirty="0" smtClean="0">
                <a:solidFill>
                  <a:srgbClr val="FFFFFF"/>
                </a:solidFill>
              </a:rPr>
              <a:t>he Barbie Doll?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H4</a:t>
            </a:r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6858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six dollar bills?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685800" y="3168650"/>
            <a:ext cx="86335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M- I am a tiny animal and I like cheese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H5</a:t>
            </a:r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6089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is Mickey </a:t>
            </a:r>
            <a:r>
              <a:rPr lang="en-US" sz="3600" dirty="0">
                <a:solidFill>
                  <a:srgbClr val="FFFFFF"/>
                </a:solidFill>
              </a:rPr>
              <a:t>M</a:t>
            </a:r>
            <a:r>
              <a:rPr lang="en-US" sz="3600" dirty="0" smtClean="0">
                <a:solidFill>
                  <a:srgbClr val="FFFFFF"/>
                </a:solidFill>
              </a:rPr>
              <a:t>ouse?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H5</a:t>
            </a:r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0070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O-I live in the ocean and have many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tiny legs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H5</a:t>
            </a:r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0190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an Octopus?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H5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838200" y="3352800"/>
            <a:ext cx="80240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N- I will ki</a:t>
            </a:r>
            <a:r>
              <a:rPr lang="en-US" sz="3600" dirty="0" smtClean="0">
                <a:solidFill>
                  <a:srgbClr val="FFFFFF"/>
                </a:solidFill>
              </a:rPr>
              <a:t>ck my way into your heart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H5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4807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is a Super Ninja?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H5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957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am Winnie the Pooh’s b</a:t>
            </a:r>
            <a:r>
              <a:rPr lang="en-US" sz="3600" dirty="0" smtClean="0">
                <a:solidFill>
                  <a:srgbClr val="FFFFFF"/>
                </a:solidFill>
              </a:rPr>
              <a:t>est friend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H5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1341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is </a:t>
            </a:r>
            <a:r>
              <a:rPr lang="en-US" sz="3600" dirty="0" err="1" smtClean="0">
                <a:solidFill>
                  <a:srgbClr val="FFFFFF"/>
                </a:solidFill>
              </a:rPr>
              <a:t>Eyeore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H1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572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nickel?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H5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276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Y- My last letter is in the name of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TV show that is a webcast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H5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782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</a:t>
            </a:r>
            <a:r>
              <a:rPr lang="en-US" sz="3600" dirty="0" err="1" smtClean="0">
                <a:solidFill>
                  <a:srgbClr val="FFFFFF"/>
                </a:solidFill>
              </a:rPr>
              <a:t>ICarly</a:t>
            </a:r>
            <a:r>
              <a:rPr lang="en-US" sz="3600" dirty="0" smtClean="0">
                <a:solidFill>
                  <a:srgbClr val="FFFFFF"/>
                </a:solidFill>
              </a:rPr>
              <a:t> show?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</a:t>
            </a:r>
            <a:endParaRPr lang="en-US" dirty="0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861004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If you were going to buy a toy that cost $8.16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h</a:t>
            </a:r>
            <a:r>
              <a:rPr lang="en-US" sz="3600" dirty="0" smtClean="0">
                <a:solidFill>
                  <a:srgbClr val="FFFFFF"/>
                </a:solidFill>
              </a:rPr>
              <a:t>ow many dollar bills, dimes, and </a:t>
            </a:r>
            <a:r>
              <a:rPr lang="en-US" sz="3600" dirty="0" smtClean="0">
                <a:solidFill>
                  <a:srgbClr val="FFFFFF"/>
                </a:solidFill>
              </a:rPr>
              <a:t>pennies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would you need to buy the toy?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 Answer</a:t>
            </a:r>
            <a:endParaRPr lang="en-US" dirty="0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28600" y="2767013"/>
            <a:ext cx="800099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What is eight dollar bills, one dime, and six pennies? 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H1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89124" y="3168650"/>
            <a:ext cx="51212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this coin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3886200"/>
            <a:ext cx="17621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H1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1726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dime?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H1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980303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this coin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1" y="4267200"/>
            <a:ext cx="187960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H1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5573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quarter?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827</Words>
  <Application>Microsoft Office PowerPoint</Application>
  <PresentationFormat>On-screen Show (4:3)</PresentationFormat>
  <Paragraphs>224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Microsoft Word 97 - 2003 Document</vt:lpstr>
      <vt:lpstr>Jeopardy</vt:lpstr>
      <vt:lpstr>$100 Question from H1</vt:lpstr>
      <vt:lpstr>$100 Answer from H1</vt:lpstr>
      <vt:lpstr>$200 Question from H1</vt:lpstr>
      <vt:lpstr>$200 Answer from H1</vt:lpstr>
      <vt:lpstr>$300 Question from H1</vt:lpstr>
      <vt:lpstr>$300 Answer from H1</vt:lpstr>
      <vt:lpstr>$400 Question from H1</vt:lpstr>
      <vt:lpstr>$400 Answer from H1</vt:lpstr>
      <vt:lpstr>$500 Question from H1</vt:lpstr>
      <vt:lpstr>$500 Answer from H1</vt:lpstr>
      <vt:lpstr>$100 Question from H2</vt:lpstr>
      <vt:lpstr>$100 Answer from H2</vt:lpstr>
      <vt:lpstr>$200 Question from H2</vt:lpstr>
      <vt:lpstr>$200 Answer from H2</vt:lpstr>
      <vt:lpstr>$300 Question from H2</vt:lpstr>
      <vt:lpstr>$300 Answer from H2</vt:lpstr>
      <vt:lpstr>$400 Question from H2</vt:lpstr>
      <vt:lpstr>$400 Answer from H2</vt:lpstr>
      <vt:lpstr>$500 Question from H2</vt:lpstr>
      <vt:lpstr>$500 Answer from H2</vt:lpstr>
      <vt:lpstr>$100 Question from H3</vt:lpstr>
      <vt:lpstr>$100 Answer from H3</vt:lpstr>
      <vt:lpstr>$200 Question from H3</vt:lpstr>
      <vt:lpstr>$200 Answer from H3</vt:lpstr>
      <vt:lpstr>$300 Question from H3</vt:lpstr>
      <vt:lpstr>$300 Answer from H3</vt:lpstr>
      <vt:lpstr>$400 Question from H3</vt:lpstr>
      <vt:lpstr>$400 Answer from H3</vt:lpstr>
      <vt:lpstr>$500 Question from H3</vt:lpstr>
      <vt:lpstr>$500 Answer from H3</vt:lpstr>
      <vt:lpstr>$100 Question from H4</vt:lpstr>
      <vt:lpstr>$100 Answer from H4</vt:lpstr>
      <vt:lpstr>$200 Question from H4</vt:lpstr>
      <vt:lpstr>$200 Answer from H4</vt:lpstr>
      <vt:lpstr>$300 Question from H4</vt:lpstr>
      <vt:lpstr>$300 Answer from H4</vt:lpstr>
      <vt:lpstr>$400 Question from H4</vt:lpstr>
      <vt:lpstr>$400 Answer from H4</vt:lpstr>
      <vt:lpstr>$500 Question from H4</vt:lpstr>
      <vt:lpstr>$500 Answer from H4</vt:lpstr>
      <vt:lpstr>$100 Question from H5</vt:lpstr>
      <vt:lpstr>$100 Answer from H5</vt:lpstr>
      <vt:lpstr>$200 Question from H5</vt:lpstr>
      <vt:lpstr>$200 Answer from H5</vt:lpstr>
      <vt:lpstr>$300 Question from H5</vt:lpstr>
      <vt:lpstr>$300 Answer from H5</vt:lpstr>
      <vt:lpstr>$400 Question from H5</vt:lpstr>
      <vt:lpstr>$400 Answer from H5</vt:lpstr>
      <vt:lpstr>$500 Question from H5</vt:lpstr>
      <vt:lpstr>$500 Answer from H5</vt:lpstr>
      <vt:lpstr>Final Jeopardy</vt:lpstr>
      <vt:lpstr>Final Jeopardy Answer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Richton</cp:lastModifiedBy>
  <cp:revision>26</cp:revision>
  <dcterms:created xsi:type="dcterms:W3CDTF">2011-06-16T03:08:32Z</dcterms:created>
  <dcterms:modified xsi:type="dcterms:W3CDTF">2012-04-12T00:15:04Z</dcterms:modified>
</cp:coreProperties>
</file>